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150"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1373598"/>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20 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20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a:t>
            </a:r>
            <a:r>
              <a:rPr lang="kk-KZ" altLang="ru-RU" sz="1200" dirty="0" smtClean="0">
                <a:latin typeface="Times New Roman" panose="02020603050405020304" pitchFamily="18" charset="0"/>
                <a:cs typeface="Times New Roman" panose="02020603050405020304" pitchFamily="18" charset="0"/>
              </a:rPr>
              <a:t>ауын-шашынсыз</a:t>
            </a:r>
            <a:r>
              <a:rPr lang="kk-KZ" altLang="ru-RU" sz="1200" dirty="0">
                <a:latin typeface="Times New Roman" panose="02020603050405020304" pitchFamily="18" charset="0"/>
                <a:cs typeface="Times New Roman" panose="02020603050405020304" pitchFamily="18" charset="0"/>
              </a:rPr>
              <a:t>. Шығыстан, </a:t>
            </a:r>
            <a:r>
              <a:rPr lang="kk-KZ" altLang="ru-RU" sz="1200" dirty="0" smtClean="0">
                <a:latin typeface="Times New Roman" panose="02020603050405020304" pitchFamily="18" charset="0"/>
                <a:cs typeface="Times New Roman" panose="02020603050405020304" pitchFamily="18" charset="0"/>
              </a:rPr>
              <a:t>оңтүстік-шығыстан жел соғады, күші түнде </a:t>
            </a:r>
            <a:r>
              <a:rPr lang="kk-KZ" altLang="ru-RU" sz="1200" dirty="0">
                <a:latin typeface="Times New Roman" panose="02020603050405020304" pitchFamily="18" charset="0"/>
                <a:cs typeface="Times New Roman" panose="02020603050405020304" pitchFamily="18" charset="0"/>
              </a:rPr>
              <a:t>4-9 </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9-14 </a:t>
            </a:r>
            <a:r>
              <a:rPr lang="kk-KZ" altLang="ru-RU" sz="1200" dirty="0" smtClean="0">
                <a:latin typeface="Times New Roman" panose="02020603050405020304" pitchFamily="18" charset="0"/>
                <a:cs typeface="Times New Roman" panose="02020603050405020304" pitchFamily="18" charset="0"/>
              </a:rPr>
              <a:t>м/с. Ауа </a:t>
            </a:r>
            <a:r>
              <a:rPr lang="kk-KZ" altLang="ru-RU" sz="1200" dirty="0">
                <a:latin typeface="Times New Roman" panose="02020603050405020304" pitchFamily="18" charset="0"/>
                <a:cs typeface="Times New Roman" panose="02020603050405020304" pitchFamily="18" charset="0"/>
              </a:rPr>
              <a:t>температурасы түнде 11-13, күндіз 25-27 градус </a:t>
            </a:r>
            <a:r>
              <a:rPr lang="kk-KZ" altLang="ru-RU" sz="1200" dirty="0" smtClean="0">
                <a:latin typeface="Times New Roman" panose="02020603050405020304" pitchFamily="18" charset="0"/>
                <a:cs typeface="Times New Roman" panose="02020603050405020304" pitchFamily="18" charset="0"/>
              </a:rPr>
              <a:t>жылы. </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21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20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бұршақ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дауыл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smtClean="0">
                <a:latin typeface="Times New Roman" panose="02020603050405020304" pitchFamily="18" charset="0"/>
                <a:cs typeface="Times New Roman" panose="02020603050405020304" pitchFamily="18" charset="0"/>
              </a:rPr>
              <a:t> 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12-14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19 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14668381"/>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25911</TotalTime>
  <Words>516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5104</cp:revision>
  <cp:lastPrinted>2021-07-01T07:38:07Z</cp:lastPrinted>
  <dcterms:created xsi:type="dcterms:W3CDTF">2018-03-27T06:03:00Z</dcterms:created>
  <dcterms:modified xsi:type="dcterms:W3CDTF">2026-05-19T09:09:33Z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